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3" r:id="rId4"/>
    <p:sldId id="257" r:id="rId5"/>
    <p:sldId id="258" r:id="rId6"/>
    <p:sldId id="259" r:id="rId7"/>
    <p:sldId id="260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7A5F3-E748-B081-E563-E2C1F5AD197A}" v="42" dt="2020-11-26T16:37:56.498"/>
    <p1510:client id="{40DF1C90-D6A6-4296-8E6A-598210302CF4}" v="65" dt="2020-11-26T16:31:48.153"/>
    <p1510:client id="{9268A525-654E-6895-71E5-AB50A59E07F6}" v="4" dt="2020-11-26T16:46:09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1B6CA-F847-4358-9BBD-5880A6B1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71E0-3035-419D-AA9C-7F937CB25CB4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871B1-D18D-438B-A9FF-B0A99E822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7AFE9-E1DE-4576-9149-414B82FF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70828-B448-403A-BD7F-B28503F0D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18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6F2DE-5E21-4F94-B3E7-575F3CFA6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3BFD4-9143-4827-A316-382BE89D9D7B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E2619-165F-4F14-8CDA-531BC298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8B923-BE1F-481E-8139-700C2818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C9D2B-2C6C-468F-BB57-61919B9E7D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48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31065-E10C-41F4-AC3A-9746CD04D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D5A95-CBA7-4C69-BABA-F787E2FCA2CD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7F20E-4BC6-4DE7-A39E-2A2033D2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8BCD9-3850-46EB-97DD-002293D8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E7938-D28E-4E5D-9033-727F18EB8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03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532A9-F7EB-4D84-9FC0-FAD915399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1A725-F442-4737-86CD-14901E7A7286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DDDFC-63D9-457C-B1E2-282A2D67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A7E13-1558-40F8-BB14-84732CE7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6310C-F460-440F-BA78-D6CFC5D211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488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043C2-2A40-4501-AFDB-A7560419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ED3A8-0638-454C-B336-E05FC70C271E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F403A-56E8-4BCC-9875-9576831E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77ADA-6304-4F09-A7D2-F5ECF683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FE66C-FCAD-4EB5-9D25-0C71AD01D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047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80626-8B1B-44FB-BF80-2D814DDB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13CED-AA61-40BA-A70E-A4DA5F4B588C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5A59A-C9CD-4DB0-BB0D-6407EB49B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4E610-563E-4AC4-8905-24336130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F4FB7-EAB8-40F0-A190-7A781BB4A4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643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EC45F7-F24D-422C-918D-DA37545F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F2893-6B42-4DAE-BF5B-AA9FDA4DE27A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2A714A-6896-4532-86B2-F5D56495D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F21618-3D04-4FB4-BB72-74BB916F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51BB2-461B-4EC2-AF26-BC02C6944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732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706FB05-2B74-4D7B-81F5-A55D155E3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B900-97CF-40D9-8AF6-7AB5607C939F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5D9EDBF-4AD5-402D-9BCD-284DD751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0AE9C00-8DA1-44E0-B857-DD1C074F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C7FD-C04B-4C5A-A60B-19B74E5B1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782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542446-4380-4102-A3B0-B4364EDC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FBC7-1BD5-4468-8139-0CA538A743B0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7C65F8-5EAB-404F-88E1-0D5FC488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DCD5B9-3F90-4778-B784-F062FD313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2FE95-1D2A-4AD9-B8A9-0D098AC82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76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DEB568-4FB7-418C-968D-C092A14D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18AFC-CE00-49EE-B306-05C391B6EF7E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740369B-DD6A-42A7-B73E-2F5EF4FB4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AB85497-A6E7-4E92-BAB5-0488A73E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31B29-3BBC-4731-88EF-97930634BF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21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82071D-80FB-4923-A658-18753174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E6B64-5667-4595-84CE-D3EB464C0AC5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3B9518-6D01-443B-812E-45B245CCB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FEE9EF-91A6-4063-AE12-7397281B1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52C00-4FBE-4CBB-A298-7D4DAACB2A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90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4A200-5B8A-4724-B6EA-FECBEBF1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822B3-E22B-4C60-BED4-B4A06FC8057D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27994-C7EA-4416-A728-21B1CF84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FE7CC-00B6-48AA-90EC-1A25FE83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062C-1070-425C-8594-F3992D6FB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444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9137D5-CE7C-41C7-9504-50078259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73D36-F1E6-4AD1-AE22-343A772B177B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1366A2-CE6F-4536-AB33-BB32BC33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B465E6-83CE-449C-AFF3-44031A6F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97629-56B9-4842-8268-62EE9A62C0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223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6B081-204B-41E6-BE42-6955DBA0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035-12DA-4621-92CD-6C9E026BBA89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67F4E-90F1-4451-9B71-B1D90E5B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E66AA-3961-448D-BF5C-9F4EF538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399FE-A6BC-4BD4-A47B-ABD406F8C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520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CCB28-9C0E-4B5A-9222-C745BBCF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4F35-E0BD-42A8-B57A-1A13BD14E1CF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65AC0-47B1-411D-B124-FCDBB85E0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7A66A-2481-47B2-93DD-F19EEDB6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BB2B9-671B-48AF-9EC9-DDBD5F2EB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50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60F90-175D-4F41-B863-CA4857B7D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99E26-4D9D-42D3-AEB1-862B70DEF402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8DC71-ABE2-4397-A8F5-0E97406C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AD2F0-0684-4F9F-89FB-42D8DFD2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6039F-710D-4FE2-9420-9403A6E0E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ED6A34-0290-4F4B-804A-5EB02E290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D238-46B4-44E4-A860-8213090067EE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0E1ACE-252C-4790-A817-EC152FE5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0CB8B2-80B3-4BE9-90B8-E9C7EE37D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E07FD-7271-4F1B-892D-6A6F47966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16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F3B6AB5-13E1-4077-A2B4-825F7890D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D024B-ED72-4D88-AF6F-3D6E8A162C58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80D450-8F60-427A-B28D-CEC57B528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7FE48C1-0ED4-4D76-B932-E39F65A7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53299-58FE-4571-8E5E-FFD474384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08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EFC732E-ADDE-451D-B55F-64F324465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3856-C9A7-4B82-8064-A4D9B98C994D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3A5C21-CF57-449F-9DD9-076D36E7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13CB1C-C3A5-46D2-93CD-4A6EEE37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7364-C097-4FAD-BD84-E5201EFA9F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32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40B14CF-F7E7-4821-8EDA-92B5B68DE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4DE5E-03CD-4851-8F0B-FD32D473081A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F355D6A-31A7-46A1-8952-1A44F5327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CD8144-A007-4F9F-9A85-426F2ED93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0C50-4787-4413-B85D-F3E71D56D8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90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6411D4-4F1A-4518-B503-3F8B521F5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8D28-4AC0-4936-829B-E023588D79B2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9CAA58-EF34-477D-A578-64A6C32FB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94B589-F216-4538-B7F2-BBC77382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BF8F-07CE-4DE0-A271-FA643ADEB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22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3B98924-C8D7-4FDF-A6F0-3834CDCBE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110E-CF6C-4564-890E-ED0F971B1839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03F723-07DB-426A-9044-E8A29368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76BF5A-0EE0-4541-9E0B-60715EB27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3595-683E-4FE3-B6DA-1ED3DD901A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14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8F04DBC-358C-42AD-9944-FF03E4A1A4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BC106CF-CF13-46EB-AC20-91CD9EF158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497B4-8EA9-4807-81A5-0896AF88A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D236DF-7D84-4388-BA25-539BC6233F37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3EE06-258C-4BD8-8B6C-E537DFE83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0B59F-4FF5-44EB-A4A3-FD3B73C08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96A312-ED2F-4B1F-AE64-2F81374069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0F1DCDF3-B990-4A68-8345-1D9B6382DE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09C38C4F-0CD7-4A1B-848F-37AABD8469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3E68B-C40A-430F-834C-DC86C210F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48A1E9-28BD-4174-9D0D-35FB235D3B33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240A2-9915-472E-B527-6C59CBD304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FD73F-B33B-49E3-A1C5-7CE2DE064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9B456BF-F462-4D55-90AD-DD707F09F4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ontariocolleges.ca/ho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lectronicinfo.c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pprenticesearch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bn.edu.on.ca/elearning/" TargetMode="External"/><Relationship Id="rId2" Type="http://schemas.openxmlformats.org/officeDocument/2006/relationships/hyperlink" Target="http://grimsbyss.dsbn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eched.dsbn.org/shsm/specialist-high-skills-majo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F49C7388-43B7-44F1-ABEB-C3E8953F2AD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 dirty="0"/>
              <a:t>COURSE SELECTIONS 2021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2CC2D-B87A-4209-8F47-E985F4C7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/>
              <a:t>TIME TO PICK YOUR COURSES FOR NEXT YEAR!!!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/>
              <a:t>Grade 11</a:t>
            </a:r>
            <a:endParaRPr lang="en-US">
              <a:cs typeface="Calibri"/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/>
              <a:t>COLLEGE or UNIVERSITY  pathway????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Are you happy with your achievement?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Do you have an idea about what you want to do for a career?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College? University? Apprenticeship?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E35D475-A566-4C4C-8BAC-774C10F0F8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altLang="en-US"/>
              <a:t>CAREER MATCHMAKER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D8BC1-D9FD-4DF2-B52A-791CDDD55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/>
              <a:t>Have you completed a career matchmaker recently?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/>
              <a:t>Do a new one each year </a:t>
            </a:r>
            <a:r>
              <a:rPr lang="en-US" dirty="0" err="1"/>
              <a:t>labelled</a:t>
            </a:r>
            <a:r>
              <a:rPr lang="en-US" dirty="0"/>
              <a:t> Grade 10, Grade 11, Grade 12 etc..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/>
              <a:t>SAVE everything to your IPP – Individual Pathways Plan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A55177E-AFD4-4AB1-AB5F-21589C970AC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/>
              <a:t>ELECTIVES –What Do I need?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AE67B335-0488-4235-86EB-213F6E3C0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2590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hlinkClick r:id="rId2" tooltip="ONTARIO COLLEGES.CA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>
              <a:hlinkClick r:id="rId2" tooltip="ONTARIO COLLEGES.CA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>
              <a:hlinkClick r:id="rId2" tooltip="ONTARIO COLLEGES.CA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>
                <a:hlinkClick r:id="rId2" tooltip="ONTARIO COLLEGES.CA"/>
              </a:rPr>
              <a:t>ONTARIO COLLEGES.CA</a:t>
            </a:r>
            <a:endParaRPr lang="en-US" altLang="en-US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9A060762-F458-4584-8FC5-6304FAD1B63B}"/>
              </a:ext>
            </a:extLst>
          </p:cNvPr>
          <p:cNvSpPr/>
          <p:nvPr/>
        </p:nvSpPr>
        <p:spPr>
          <a:xfrm>
            <a:off x="4252913" y="2819400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149" name="TextBox 3">
            <a:extLst>
              <a:ext uri="{FF2B5EF4-FFF2-40B4-BE49-F238E27FC236}">
                <a16:creationId xmlns:a16="http://schemas.microsoft.com/office/drawing/2014/main" id="{68FD0A1C-E96B-4118-87A3-2E4D8DE5A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752600"/>
            <a:ext cx="6934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DO YOUR RESEARCH EARLY AND WORK BACKWARDS…..CLICK ON…..</a:t>
            </a:r>
          </a:p>
        </p:txBody>
      </p:sp>
      <p:pic>
        <p:nvPicPr>
          <p:cNvPr id="6150" name="Picture 4" descr="C:\Users\Waltonj\AppData\Local\Microsoft\Windows\Temporary Internet Files\Content.IE5\4OEH8OZP\thinking-clip-art1[1].jpg">
            <a:extLst>
              <a:ext uri="{FF2B5EF4-FFF2-40B4-BE49-F238E27FC236}">
                <a16:creationId xmlns:a16="http://schemas.microsoft.com/office/drawing/2014/main" id="{3AEA0CA1-C935-4092-83F3-14DEE89F7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1752600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5">
            <a:extLst>
              <a:ext uri="{FF2B5EF4-FFF2-40B4-BE49-F238E27FC236}">
                <a16:creationId xmlns:a16="http://schemas.microsoft.com/office/drawing/2014/main" id="{E27C23A0-D4B3-4F42-B318-70D5EA7D6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562600"/>
            <a:ext cx="487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PRE REQUISITES are required for every program!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6861F41-C1BE-4813-8D3E-2639F4DA672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/>
              <a:t>DON’T STRESS !!!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892B48-5C98-4586-A83A-E4A1F6580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8" y="4495800"/>
            <a:ext cx="8229600" cy="17526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hlinkClick r:id="rId2" tooltip="E INFO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hlinkClick r:id="rId2" tooltip="E INFO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>
                <a:hlinkClick r:id="rId2" tooltip="E INFO"/>
              </a:rPr>
              <a:t>E INFO</a:t>
            </a: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7172" name="TextBox 3">
            <a:extLst>
              <a:ext uri="{FF2B5EF4-FFF2-40B4-BE49-F238E27FC236}">
                <a16:creationId xmlns:a16="http://schemas.microsoft.com/office/drawing/2014/main" id="{BCE549BA-A4D6-433A-B9F9-F2EC0307B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05" y="1752600"/>
            <a:ext cx="69916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Calibri"/>
                <a:cs typeface="Arial"/>
              </a:rPr>
              <a:t>UNIVERSITY?????? </a:t>
            </a:r>
            <a:r>
              <a:rPr lang="en-US" altLang="en-US" sz="3600" dirty="0">
                <a:latin typeface="Calibri"/>
                <a:cs typeface="Arial"/>
              </a:rPr>
              <a:t>Click on….www.ontariouniversitiesinfo.ca</a:t>
            </a: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4C106BE3-06F3-4C43-897D-2A106574ADE4}"/>
              </a:ext>
            </a:extLst>
          </p:cNvPr>
          <p:cNvSpPr/>
          <p:nvPr/>
        </p:nvSpPr>
        <p:spPr>
          <a:xfrm>
            <a:off x="4114800" y="3429000"/>
            <a:ext cx="914400" cy="1968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174" name="Picture 4" descr="C:\Users\Waltonj\AppData\Local\Microsoft\Windows\Temporary Internet Files\Content.IE5\56ZFJ2OC\blueman_thinking_clip_art_16353[1].jpg">
            <a:extLst>
              <a:ext uri="{FF2B5EF4-FFF2-40B4-BE49-F238E27FC236}">
                <a16:creationId xmlns:a16="http://schemas.microsoft.com/office/drawing/2014/main" id="{891C58B2-1439-4324-9879-2531FC249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826" y="3394023"/>
            <a:ext cx="3124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C42D91B-34F1-4240-B74F-F93C4A1DC52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/>
              <a:t>I LIKE TO WORK !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73C5B093-3656-4428-8520-C4B48B41A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/>
              <a:t>ARE YOU CONSIDERING AN APPRENTICESHIP???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600"/>
              <a:t>To find out more…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/>
              <a:t>Click on… www.apprenticesearch.com</a:t>
            </a:r>
          </a:p>
        </p:txBody>
      </p:sp>
      <p:sp>
        <p:nvSpPr>
          <p:cNvPr id="8196" name="TextBox 1">
            <a:extLst>
              <a:ext uri="{FF2B5EF4-FFF2-40B4-BE49-F238E27FC236}">
                <a16:creationId xmlns:a16="http://schemas.microsoft.com/office/drawing/2014/main" id="{8E774A10-6E7B-4EFD-860A-A7C2B3109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008563"/>
            <a:ext cx="548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hlinkClick r:id="rId2" tooltip="APPRENTICESHIPS"/>
              </a:rPr>
              <a:t>APPRENTICESHIPS</a:t>
            </a:r>
            <a:endParaRPr lang="en-US" altLang="en-US" sz="4000"/>
          </a:p>
        </p:txBody>
      </p:sp>
      <p:pic>
        <p:nvPicPr>
          <p:cNvPr id="8197" name="Picture 4" descr="C:\Users\Waltonj\AppData\Local\Microsoft\Windows\Temporary Internet Files\Content.IE5\4OEH8OZP\Working-Together-738577[1].png">
            <a:extLst>
              <a:ext uri="{FF2B5EF4-FFF2-40B4-BE49-F238E27FC236}">
                <a16:creationId xmlns:a16="http://schemas.microsoft.com/office/drawing/2014/main" id="{4F79A387-815A-435B-92DE-746393049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86200"/>
            <a:ext cx="3048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51A79C0-5037-42D5-AFC8-A21F5A7E23C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/>
              <a:t>HOW DO I SELECT MY COURSES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C193C50-E4A3-404C-8B6F-5BCCFADC3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STEP # 1 – Go to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hlinkClick r:id="rId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hlinkClick r:id="rId2" tooltip="Grimsby Web Page"/>
              </a:rPr>
              <a:t>Grimsby Home Page</a:t>
            </a: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STEP # 2 – Log in to your D2L using your dsbn username and password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STEP # 3 – Click on your career cruising IPP and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scroll down to “choose my courses”	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hlinkClick r:id="rId3"/>
            </a:endParaRP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16AE7087-FE07-46EA-B859-F0CC0BF5B498}"/>
              </a:ext>
            </a:extLst>
          </p:cNvPr>
          <p:cNvSpPr/>
          <p:nvPr/>
        </p:nvSpPr>
        <p:spPr>
          <a:xfrm>
            <a:off x="3581400" y="1905000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E6F0ECE-F8E3-4C67-9D39-F78CBBBE96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altLang="en-US"/>
              <a:t>SHSM-Specialist High Skills Major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2366136-96EF-4FD6-8D39-4CE9B2A9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>
                <a:hlinkClick r:id="rId2"/>
              </a:rPr>
              <a:t>SHSM Video</a:t>
            </a:r>
            <a:endParaRPr lang="en-US" alt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Please note that you </a:t>
            </a:r>
            <a:r>
              <a:rPr lang="en-US" altLang="en-US" b="1" dirty="0">
                <a:solidFill>
                  <a:srgbClr val="FF0000"/>
                </a:solidFill>
              </a:rPr>
              <a:t>must</a:t>
            </a:r>
            <a:r>
              <a:rPr lang="en-US" altLang="en-US" dirty="0"/>
              <a:t> be able to take a </a:t>
            </a:r>
            <a:r>
              <a:rPr lang="en-US" altLang="en-US" dirty="0">
                <a:solidFill>
                  <a:srgbClr val="FF0000"/>
                </a:solidFill>
              </a:rPr>
              <a:t>co-op</a:t>
            </a:r>
            <a:r>
              <a:rPr lang="en-US" altLang="en-US" dirty="0"/>
              <a:t> in Grade 11 or Grade 12 (you can do a co-op in the summer or after school hours)</a:t>
            </a:r>
            <a:endParaRPr lang="en-US" altLang="en-US" dirty="0">
              <a:cs typeface="Calibri"/>
            </a:endParaRPr>
          </a:p>
          <a:p>
            <a:pPr marL="0" indent="0">
              <a:buNone/>
            </a:pPr>
            <a:r>
              <a:rPr lang="en-US" altLang="en-US" dirty="0">
                <a:cs typeface="Calibri"/>
              </a:rPr>
              <a:t>Email guidance if you want to sign up.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6554D35-8DA8-412B-B24B-E22CE3C367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/>
              <a:t>Q &amp; A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F95A860F-13B7-45F4-86EB-4B8A19F1F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/>
              <a:t>QUESTIONS????</a:t>
            </a:r>
          </a:p>
        </p:txBody>
      </p:sp>
      <p:pic>
        <p:nvPicPr>
          <p:cNvPr id="11268" name="Picture 4" descr="C:\Users\Waltonj\AppData\Local\Microsoft\Windows\Temporary Internet Files\Content.IE5\S4QKRSO0\googley-eye-birdie-has-questions[1].png">
            <a:extLst>
              <a:ext uri="{FF2B5EF4-FFF2-40B4-BE49-F238E27FC236}">
                <a16:creationId xmlns:a16="http://schemas.microsoft.com/office/drawing/2014/main" id="{EE937E44-2AFC-4C85-A048-9FC0750AE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187801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4086C2A-5700-4ACA-A44A-F2980C3E2B0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altLang="en-US"/>
              <a:t>IMPORTANT DATES</a:t>
            </a:r>
          </a:p>
        </p:txBody>
      </p:sp>
      <p:sp>
        <p:nvSpPr>
          <p:cNvPr id="12291" name="TextBox 2">
            <a:extLst>
              <a:ext uri="{FF2B5EF4-FFF2-40B4-BE49-F238E27FC236}">
                <a16:creationId xmlns:a16="http://schemas.microsoft.com/office/drawing/2014/main" id="{6C7CB949-5507-4C19-BC07-CF7125B1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57400"/>
            <a:ext cx="80010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COURSE PLANNER ON CAREER CRUISER IS OPEN TODAY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800">
                <a:latin typeface="Calibri"/>
                <a:cs typeface="Arial"/>
              </a:rPr>
              <a:t>YOU CAN SPEND TIME RESEARCHING AND CHOOSING YOUR </a:t>
            </a:r>
            <a:r>
              <a:rPr lang="en-US" altLang="en-US" sz="1800" dirty="0">
                <a:latin typeface="Calibri"/>
                <a:cs typeface="Arial"/>
              </a:rPr>
              <a:t>COURSES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Calibri"/>
                <a:cs typeface="Arial"/>
              </a:rPr>
              <a:t>ALL SUBMITTED COURSE PLANS ARE DUE ON OR BEFORE: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2400" b="1">
                <a:latin typeface="Calibri"/>
                <a:cs typeface="Arial"/>
              </a:rPr>
              <a:t> February </a:t>
            </a:r>
            <a:endParaRPr lang="en-US" altLang="en-US" sz="2400" b="1" baseline="30000">
              <a:latin typeface="Calibri"/>
              <a:cs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732</TotalTime>
  <Words>288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1_Office Theme</vt:lpstr>
      <vt:lpstr>COURSE SELECTIONS 2021</vt:lpstr>
      <vt:lpstr>CAREER MATCHMAKER</vt:lpstr>
      <vt:lpstr>ELECTIVES –What Do I need?</vt:lpstr>
      <vt:lpstr>DON’T STRESS !!!</vt:lpstr>
      <vt:lpstr>I LIKE TO WORK !</vt:lpstr>
      <vt:lpstr>HOW DO I SELECT MY COURSES</vt:lpstr>
      <vt:lpstr>SHSM-Specialist High Skills Major</vt:lpstr>
      <vt:lpstr>Q &amp; A</vt:lpstr>
      <vt:lpstr>IMPORTANT DATES</vt:lpstr>
    </vt:vector>
  </TitlesOfParts>
  <Company>District School Board of Niagara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Planner</dc:title>
  <dc:creator>ITS</dc:creator>
  <cp:lastModifiedBy>Bosnic, Lloyd</cp:lastModifiedBy>
  <cp:revision>66</cp:revision>
  <dcterms:created xsi:type="dcterms:W3CDTF">2015-12-11T19:21:40Z</dcterms:created>
  <dcterms:modified xsi:type="dcterms:W3CDTF">2020-11-26T16:59:21Z</dcterms:modified>
</cp:coreProperties>
</file>