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1A78D-E846-3F44-EBDF-FA184B315F68}" v="166" dt="2020-11-26T16:27:52.219"/>
    <p1510:client id="{C037F003-06D8-5B3B-2032-A0B14FEEE2BC}" v="4" dt="2020-11-26T16:45:51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F63F9-2C8E-4E3A-815C-3B751120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FF4DA-BFE6-4004-BC57-598E477C6B81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0B923-B528-4DE4-975F-80BA2212D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E0841-125F-4898-B3E3-CBA09F96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0424D-149B-483B-B58D-F2BCA5C82C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65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B1DC2-BD11-45A7-908E-0790F468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EE990-E459-48E7-90AF-CA5FCC9C6B45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DC0BB-8303-4923-9287-8EC892D1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C16EA-B019-4961-9D00-9E2F51B2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FAFBB-5F4E-4BEF-851B-816785A17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1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7797-BBC4-402A-AA0D-349A578F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9438-EF1B-405C-8980-358714C4DD71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FB0F0-93F7-439E-86C7-8ABE67609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F5F20-26EB-4FE5-88B9-1B360A4D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41245-00D0-4D7E-BB94-45F945E9A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73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F3A56-BD86-48A8-A9F9-0FB725A2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C811-9AE1-4BAF-8AA4-B8E1E28635A0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01741-2807-4861-BE7D-5D9E8F8D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A7FEC-A1F2-4203-9DC3-2ACE6583E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7AF5A-3B7F-4647-919B-267C9390DB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0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ADC2D-AFEF-4C39-B29A-0D132517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02BF-3BB7-4DEF-98C6-ACD1931D3E77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4AB72-E76E-4815-BFA3-6BD7A00B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DFF52-39EF-47FE-9F37-A3A723EB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30787-8E40-4D50-85F2-374B88560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41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7878C0-4230-4DF5-B1E5-F4E5E6354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F16F-A8DC-4A41-95B2-363BDC1C72E2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401615-7276-443A-9C1E-86933A3EB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D720DC-6C53-478D-B590-5E2C71D2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556A-F2CD-4B79-8D4F-AC8AD9D6C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24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038FF3-44F1-4115-AD45-D9121EDA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609BC-47FC-459B-B935-632C84CFB94B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E4460A-2542-4476-B6BE-B1ED58A8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400684-0CA1-445C-B8B2-DAE9E9183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5A932-ADB5-4E12-B8F5-4B98489B8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04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5E776C-77A3-4FA0-9BFB-83D8CA8E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7028-DC3A-4C57-94B8-4A87D58D487F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20775D-CAF3-4C4D-A28A-C2AC1A00A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7CAED7-BF52-4B55-81BA-F55C6D8C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791F9-8613-46AA-9392-5E787D754E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5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4E537B-7E79-4C7E-9FB0-4522C536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7D9DF-05CA-4B41-B023-7B95CA54C278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9620AC-8547-431D-A67E-C4591943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1BF9D6-9BB1-4595-BD38-8E429895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280BA-7DA5-4DA7-B071-DB6394BEA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807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FE9604-EDBC-4FFB-878E-A03C383D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7188-8606-47D2-8FC0-01F4EBF757CC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010A36-9830-4AC4-8564-B0FC947CF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2DFED7-6835-4EED-B676-B556C1E54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0F566-D336-4E23-B923-D64B42642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63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D62067-20A6-491B-85F6-DA358304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C866A-536F-4A4F-B541-73E1FE344583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2FAFF2-6021-4B1A-ABB0-E0D1789A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9B8C95-2DE2-42F4-A3CC-4168CFF5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0744F-AA69-4633-8EE6-2FEFA38D5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95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D5FF75D-BF2B-4FE6-AE40-B023C29550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9FF0669-F7CD-436F-A4EF-0810CE7145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83AFD-0817-4294-BC82-CD461F13F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CDB0E2-F341-4D9E-A4FA-C61D299F12FE}" type="datetimeFigureOut">
              <a:rPr lang="en-US"/>
              <a:pPr>
                <a:defRPr/>
              </a:pPr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8B3E9-6821-49B1-8712-B1F6AB172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4553D-D8F9-401F-8B6F-06133A05D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6933038-A592-4642-A151-F26C1B7217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bn.edu.on.ca/elearning/" TargetMode="External"/><Relationship Id="rId2" Type="http://schemas.openxmlformats.org/officeDocument/2006/relationships/hyperlink" Target="http://grimsbyss.dsbn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eercruising.com/home/CPVideo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0472C85-8378-4734-9EC6-058EAB8344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/>
              <a:t>COURSE SELECTIONS 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1F3B0-66DD-4996-8737-EB1DC9BF1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/>
              <a:t>TIME TO PICK YOUR COURSES FOR NEXT YEAR!!!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/>
              <a:t>Grade 10</a:t>
            </a:r>
            <a:endParaRPr lang="en-US">
              <a:cs typeface="Calibri"/>
            </a:endParaRP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/>
              <a:t>ACADEMIC or APPLIED????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Are you happy with your achievement in your current pathway???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Do you have an idea about what you want to do for a career?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38337C1-A6E4-4B99-9ACC-C18700E771E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altLang="en-US"/>
              <a:t>CAREER MATCHMAKER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D3A2B-37A9-40B4-A9A6-2739C97FA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Have you completed a career matchmaker recently?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Do a new one each year </a:t>
            </a:r>
            <a:r>
              <a:rPr lang="en-US" dirty="0" err="1"/>
              <a:t>labelled</a:t>
            </a:r>
            <a:r>
              <a:rPr lang="en-US" dirty="0"/>
              <a:t> Grade 10, Grade 11, Grade 12 etc..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/>
              <a:t>SAVE everything to your IPP – Individual Pathways 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BE2C592-78CC-410C-9D6B-AD2BBAAF24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13D52-8E08-4CA5-97BA-4A1C4B6DE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ADA 2O1 Drama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AMI 2O1  Instrumental Music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AVI 2O1  Visual Art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AMV 2O1 Vocal Music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BBI 2O1  Business Studies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HIF 2O1  Exploring Family Studies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E41D98C-2125-42FE-878A-42C6A3AA2E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ELECTIVES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E9C42-619D-43CB-9B0F-8DA471D4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6. TTJ 2O1  Automotive Technology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7. TCJ 2O1  Construction Technology</a:t>
            </a:r>
          </a:p>
          <a:p>
            <a:pPr marL="0" indent="0">
              <a:spcAft>
                <a:spcPts val="0"/>
              </a:spcAft>
              <a:buNone/>
              <a:defRPr/>
            </a:pPr>
            <a:r>
              <a:rPr lang="en-US" dirty="0">
                <a:cs typeface="Calibri"/>
              </a:rPr>
              <a:t>8. TGJ 2O1 Digital Imagery and Web Design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9. TMJ 2O1  Manufacturing Technology</a:t>
            </a:r>
            <a:endParaRPr lang="en-US" dirty="0"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10. TDJ 2O1 Design Technology</a:t>
            </a:r>
            <a:endParaRPr lang="en-US" dirty="0"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11.TPJ 2O1 Health Care</a:t>
            </a:r>
            <a:endParaRPr lang="en-US" dirty="0"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/>
              <a:t>12. ICS 2O1 Computer Science</a:t>
            </a:r>
            <a:endParaRPr lang="en-US" dirty="0"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13. FSF 2D1  Academic French</a:t>
            </a:r>
            <a:endParaRPr lang="en-US" dirty="0">
              <a:cs typeface="Calibri"/>
            </a:endParaRPr>
          </a:p>
          <a:p>
            <a:pPr marL="0" indent="0" eaLnBrk="1" hangingPunct="1">
              <a:buNone/>
              <a:defRPr/>
            </a:pPr>
            <a:r>
              <a:rPr lang="en-US" dirty="0"/>
              <a:t>14. If you are in French Immersion – you will need </a:t>
            </a:r>
            <a:endParaRPr lang="en-US" dirty="0">
              <a:cs typeface="Calibri"/>
            </a:endParaRPr>
          </a:p>
          <a:p>
            <a:pPr marL="0" indent="0" eaLnBrk="1" hangingPunct="1">
              <a:buNone/>
              <a:defRPr/>
            </a:pPr>
            <a:r>
              <a:rPr lang="en-US" dirty="0"/>
              <a:t>       FIF 2D1  French Immersion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9D86E77-0DC9-4C45-BFE0-EC6FA1BAF1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ELECTIVES Cont’d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DF7030D4-789E-4385-939E-3C2AD0DF9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15. PAF 2O1 Personal Fitness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16. PPL 2O1 Physical Education</a:t>
            </a:r>
            <a:endParaRPr lang="en-US" altLang="en-US" dirty="0">
              <a:cs typeface="Calibri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A905D23-9423-4889-B961-90F3E97230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/>
              <a:t>HOW DO I SELECT MY COURSES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DC145E54-9B70-4054-A69F-D12B7B7D1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1 – Go to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hlinkClick r:id="rId2" tooltip="Grimsby Web Page"/>
              </a:rPr>
              <a:t>Grimsby Home Page</a:t>
            </a: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2 – Log in to your D2L using your dsbn username and password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STEP # 3 – Click on your career cruising IPP and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scroll down to “choose my courses”		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>
              <a:hlinkClick r:id="rId3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AD1AE09A-85EC-4CB8-B28B-764E8D6DB4F0}"/>
              </a:ext>
            </a:extLst>
          </p:cNvPr>
          <p:cNvSpPr/>
          <p:nvPr/>
        </p:nvSpPr>
        <p:spPr>
          <a:xfrm>
            <a:off x="3581400" y="1905000"/>
            <a:ext cx="485775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5C0E-2A11-4C46-BF15-552AEE228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Watch this video if you forget how to select </a:t>
            </a: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your courses 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B58F8-42F9-434C-B4A1-A36D89DDB41C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spcCol="0" rtlCol="0" fromWordArt="0" anchor="ctr" forceAA="0"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hlinkClick r:id="rId2"/>
              </a:rPr>
              <a:t>COURSE PLANNER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A6F3BA6-C7C8-4E7C-866D-01769EB45F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altLang="en-US"/>
              <a:t>IMPORTANT DATES</a:t>
            </a:r>
          </a:p>
        </p:txBody>
      </p:sp>
      <p:sp>
        <p:nvSpPr>
          <p:cNvPr id="10243" name="TextBox 2">
            <a:extLst>
              <a:ext uri="{FF2B5EF4-FFF2-40B4-BE49-F238E27FC236}">
                <a16:creationId xmlns:a16="http://schemas.microsoft.com/office/drawing/2014/main" id="{34807424-0A7E-450D-9FAB-D9DF93BD4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800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latin typeface="Calibri"/>
                <a:cs typeface="Arial"/>
              </a:rPr>
              <a:t>COURSE PLANNER ON CAREER CRUISER IS OPEN TODAY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dirty="0">
                <a:latin typeface="Calibri"/>
                <a:cs typeface="Arial"/>
              </a:rPr>
              <a:t>YOU CAN SPEND TIME RESEARCHING AND CHOOSING YOUR COURSES</a:t>
            </a:r>
          </a:p>
          <a:p>
            <a:pPr eaLnBrk="1" hangingPunct="1"/>
            <a:endParaRPr lang="en-US" altLang="en-US"/>
          </a:p>
          <a:p>
            <a:pPr algn="ctr" eaLnBrk="1" hangingPunct="1"/>
            <a:r>
              <a:rPr lang="en-US" altLang="en-US" dirty="0">
                <a:latin typeface="Calibri"/>
                <a:cs typeface="Arial"/>
              </a:rPr>
              <a:t>ALL SUBMITTED COURSE PLANS ARE DUE ON OR BEFORE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2400" b="1" dirty="0">
                <a:latin typeface="Calibri"/>
                <a:cs typeface="Arial"/>
              </a:rPr>
              <a:t>FEBRUARY </a:t>
            </a:r>
            <a:endParaRPr lang="en-US" altLang="en-US" sz="2400" b="1" baseline="30000" dirty="0"/>
          </a:p>
          <a:p>
            <a:pPr algn="ctr" eaLnBrk="1" hangingPunct="1"/>
            <a:endParaRPr lang="en-US" altLang="en-US" dirty="0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5D9BEB4-C256-405A-998A-D27DAD13B6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ANY QUESTIONS?????</a:t>
            </a:r>
          </a:p>
        </p:txBody>
      </p:sp>
      <p:sp>
        <p:nvSpPr>
          <p:cNvPr id="11267" name="Content Placeholder 1">
            <a:extLst>
              <a:ext uri="{FF2B5EF4-FFF2-40B4-BE49-F238E27FC236}">
                <a16:creationId xmlns:a16="http://schemas.microsoft.com/office/drawing/2014/main" id="{0C6D78C0-94F0-414C-A98E-3B07CF0C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68" name="Picture 6" descr="C:\Users\Waltonj\AppData\Local\Microsoft\Windows\Temporary Internet Files\Content.IE5\56ZFJ2OC\googley-eye-birdie-has-questions[1].png">
            <a:extLst>
              <a:ext uri="{FF2B5EF4-FFF2-40B4-BE49-F238E27FC236}">
                <a16:creationId xmlns:a16="http://schemas.microsoft.com/office/drawing/2014/main" id="{3B8857EE-24F6-415F-A3F9-9BB56CAAC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133600"/>
            <a:ext cx="42021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294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COURSE SELECTIONS 2021</vt:lpstr>
      <vt:lpstr>CAREER MATCHMAKER</vt:lpstr>
      <vt:lpstr>ELECTIVES</vt:lpstr>
      <vt:lpstr>ELECTIVES Cont’d</vt:lpstr>
      <vt:lpstr>ELECTIVES Cont’d</vt:lpstr>
      <vt:lpstr>HOW DO I SELECT MY COURSES</vt:lpstr>
      <vt:lpstr>Watch this video if you forget how to select your courses !</vt:lpstr>
      <vt:lpstr>IMPORTANT DATES</vt:lpstr>
      <vt:lpstr>ANY QUESTIONS?????</vt:lpstr>
    </vt:vector>
  </TitlesOfParts>
  <Company>District School Board of Niagara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Planner</dc:title>
  <dc:creator>ITS</dc:creator>
  <cp:lastModifiedBy>Bosnic, Lloyd</cp:lastModifiedBy>
  <cp:revision>68</cp:revision>
  <dcterms:created xsi:type="dcterms:W3CDTF">2015-12-11T19:21:40Z</dcterms:created>
  <dcterms:modified xsi:type="dcterms:W3CDTF">2020-11-26T16:55:41Z</dcterms:modified>
</cp:coreProperties>
</file>